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1EC26-321D-48E3-B42E-D76860AEF700}" type="datetimeFigureOut">
              <a:rPr lang="ru-RU" smtClean="0"/>
              <a:t>21.10.2016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D67B5-473D-4F9F-A50E-45C873E88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914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1EC26-321D-48E3-B42E-D76860AEF700}" type="datetimeFigureOut">
              <a:rPr lang="ru-RU" smtClean="0"/>
              <a:t>21.10.2016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D67B5-473D-4F9F-A50E-45C873E88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662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1EC26-321D-48E3-B42E-D76860AEF700}" type="datetimeFigureOut">
              <a:rPr lang="ru-RU" smtClean="0"/>
              <a:t>21.10.2016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D67B5-473D-4F9F-A50E-45C873E88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364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1EC26-321D-48E3-B42E-D76860AEF700}" type="datetimeFigureOut">
              <a:rPr lang="ru-RU" smtClean="0"/>
              <a:t>21.10.2016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D67B5-473D-4F9F-A50E-45C873E88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337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1EC26-321D-48E3-B42E-D76860AEF700}" type="datetimeFigureOut">
              <a:rPr lang="ru-RU" smtClean="0"/>
              <a:t>21.10.2016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D67B5-473D-4F9F-A50E-45C873E88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4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1EC26-321D-48E3-B42E-D76860AEF700}" type="datetimeFigureOut">
              <a:rPr lang="ru-RU" smtClean="0"/>
              <a:t>21.10.2016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D67B5-473D-4F9F-A50E-45C873E88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962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1EC26-321D-48E3-B42E-D76860AEF700}" type="datetimeFigureOut">
              <a:rPr lang="ru-RU" smtClean="0"/>
              <a:t>21.10.2016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D67B5-473D-4F9F-A50E-45C873E88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044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1EC26-321D-48E3-B42E-D76860AEF700}" type="datetimeFigureOut">
              <a:rPr lang="ru-RU" smtClean="0"/>
              <a:t>21.10.2016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D67B5-473D-4F9F-A50E-45C873E88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41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1EC26-321D-48E3-B42E-D76860AEF700}" type="datetimeFigureOut">
              <a:rPr lang="ru-RU" smtClean="0"/>
              <a:t>21.10.2016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D67B5-473D-4F9F-A50E-45C873E88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836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1EC26-321D-48E3-B42E-D76860AEF700}" type="datetimeFigureOut">
              <a:rPr lang="ru-RU" smtClean="0"/>
              <a:t>21.10.2016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D67B5-473D-4F9F-A50E-45C873E88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256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1EC26-321D-48E3-B42E-D76860AEF700}" type="datetimeFigureOut">
              <a:rPr lang="ru-RU" smtClean="0"/>
              <a:t>21.10.2016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D67B5-473D-4F9F-A50E-45C873E88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144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1EC26-321D-48E3-B42E-D76860AEF700}" type="datetimeFigureOut">
              <a:rPr lang="ru-RU" smtClean="0"/>
              <a:t>21.10.2016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D67B5-473D-4F9F-A50E-45C873E88F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20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9159" y="35171"/>
            <a:ext cx="4581159" cy="873549"/>
          </a:xfrm>
        </p:spPr>
        <p:txBody>
          <a:bodyPr>
            <a:normAutofit/>
          </a:bodyPr>
          <a:lstStyle/>
          <a:p>
            <a:r>
              <a:rPr lang="ru-RU" sz="4000" dirty="0" smtClean="0"/>
              <a:t>«Общее дело»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836712"/>
            <a:ext cx="4176464" cy="2304256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ru-RU" dirty="0"/>
              <a:t> </a:t>
            </a:r>
            <a:r>
              <a:rPr lang="ru-RU" dirty="0" smtClean="0"/>
              <a:t>С кадетами 6-6 классов было </a:t>
            </a:r>
            <a:r>
              <a:rPr lang="ru-RU" dirty="0"/>
              <a:t>проведено </a:t>
            </a:r>
            <a:r>
              <a:rPr lang="ru-RU" dirty="0" smtClean="0"/>
              <a:t>занятие «</a:t>
            </a:r>
            <a:r>
              <a:rPr lang="ru-RU" dirty="0"/>
              <a:t>Вся правда о табаке</a:t>
            </a:r>
            <a:r>
              <a:rPr lang="ru-RU" dirty="0" smtClean="0"/>
              <a:t>».  Лидеры кадетского самоуправления Трутнев Богдан и Дронов Антон рассказали кадетам 5-6 классов о том, как здоровый образ жизни помогает им быть успешными и побеждать в соревнованиях по армрестлингу и в военно-патриотических соревнованиях.</a:t>
            </a:r>
            <a:endParaRPr lang="ru-RU" dirty="0"/>
          </a:p>
        </p:txBody>
      </p:sp>
      <p:pic>
        <p:nvPicPr>
          <p:cNvPr id="1027" name="Picture 3" descr="D:\Рабочй стол\общее дело фото\SDC125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455" y="0"/>
            <a:ext cx="4374232" cy="328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общее дело фото\SDC125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28297"/>
            <a:ext cx="4439604" cy="3329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общее дело фото\SDC1255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454" y="3555340"/>
            <a:ext cx="4403545" cy="330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86811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«Общее дело»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«Общее дело»</dc:title>
  <dc:creator>USER</dc:creator>
  <cp:lastModifiedBy>USER</cp:lastModifiedBy>
  <cp:revision>1</cp:revision>
  <dcterms:created xsi:type="dcterms:W3CDTF">2016-10-21T08:01:44Z</dcterms:created>
  <dcterms:modified xsi:type="dcterms:W3CDTF">2016-10-21T08:01:56Z</dcterms:modified>
</cp:coreProperties>
</file>